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1" r:id="rId3"/>
    <p:sldId id="260" r:id="rId4"/>
    <p:sldId id="268" r:id="rId5"/>
    <p:sldId id="262" r:id="rId6"/>
    <p:sldId id="271" r:id="rId7"/>
    <p:sldId id="275" r:id="rId8"/>
    <p:sldId id="276" r:id="rId9"/>
    <p:sldId id="267" r:id="rId10"/>
    <p:sldId id="266" r:id="rId11"/>
    <p:sldId id="274" r:id="rId12"/>
    <p:sldId id="27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74" d="100"/>
          <a:sy n="74" d="100"/>
        </p:scale>
        <p:origin x="-12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348EE02-C4A1-43C1-9461-4EC640F01742}" type="datetimeFigureOut">
              <a:rPr lang="pl-PL" smtClean="0"/>
              <a:t>2021-11-09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.wikipedia.org/wiki/27_kwietni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%C5%82upsk" TargetMode="External"/><Relationship Id="rId2" Type="http://schemas.openxmlformats.org/officeDocument/2006/relationships/hyperlink" Target="https://pl.wikipedia.org/wiki/Leszek_Ku%C5%82akowsk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/index.php?title=Mi%C4%99dzynarodowy_Konkurs_Kompozytorski_im._Krzysztofa_Komedy&amp;action=edit&amp;redlink=1" TargetMode="External"/><Relationship Id="rId5" Type="http://schemas.openxmlformats.org/officeDocument/2006/relationships/hyperlink" Target="https://pl.wikipedia.org/wiki/Komeda_Jazz_Festival" TargetMode="External"/><Relationship Id="rId4" Type="http://schemas.openxmlformats.org/officeDocument/2006/relationships/hyperlink" Target="https://pl.wikipedia.org/wiki/Jaz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leja_Wojska_Polskiego_w_Warszaw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9511" y="332655"/>
            <a:ext cx="87129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anose="02020602080505020303" pitchFamily="18" charset="0"/>
              </a:rPr>
              <a:t>Zasłużona postać , która nierozerwalnie związana jest z historią naszego Miasta Ostrowa Wielkopolskiego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2" y="1902315"/>
            <a:ext cx="6264697" cy="43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8884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16016" y="1268760"/>
            <a:ext cx="410445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Tablica pamiątkowa w Szpitalu Klinicznym UM w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Poznaniu.</a:t>
            </a:r>
            <a:endParaRPr 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448272" cy="29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91880" y="4177584"/>
            <a:ext cx="4572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Grób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Krzysztofa Komedy i 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Zofii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Komedy Trzcińskiej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cmentarzu </a:t>
            </a:r>
            <a:r>
              <a:rPr lang="pl-PL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Powiązkowym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Warszawie.</a:t>
            </a:r>
            <a:endParaRPr 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4152" cy="3525439"/>
          </a:xfrm>
        </p:spPr>
        <p:txBody>
          <a:bodyPr/>
          <a:lstStyle/>
          <a:p>
            <a:pPr algn="l"/>
            <a:r>
              <a:rPr lang="de-DE" sz="3200" dirty="0">
                <a:effectLst/>
                <a:latin typeface="Roboto"/>
              </a:rPr>
              <a:t>Krzysztof </a:t>
            </a:r>
            <a:r>
              <a:rPr lang="de-DE" sz="3200" dirty="0" err="1">
                <a:effectLst/>
                <a:latin typeface="Roboto"/>
              </a:rPr>
              <a:t>Komeda</a:t>
            </a:r>
            <a:r>
              <a:rPr lang="de-DE" sz="3200" dirty="0">
                <a:effectLst/>
                <a:latin typeface="Roboto"/>
              </a:rPr>
              <a:t> - Live In </a:t>
            </a:r>
            <a:r>
              <a:rPr lang="de-DE" sz="3200" dirty="0" err="1">
                <a:effectLst/>
                <a:latin typeface="Roboto"/>
              </a:rPr>
              <a:t>Copenhagen</a:t>
            </a:r>
            <a:r>
              <a:rPr lang="de-DE" sz="3200" dirty="0">
                <a:effectLst/>
                <a:latin typeface="Roboto"/>
              </a:rPr>
              <a:t> </a:t>
            </a:r>
            <a:r>
              <a:rPr lang="de-DE" sz="3200" dirty="0" smtClean="0">
                <a:effectLst/>
                <a:latin typeface="Roboto"/>
              </a:rPr>
              <a:t>1965</a:t>
            </a:r>
            <a:r>
              <a:rPr lang="pl-PL" sz="3200" dirty="0" smtClean="0">
                <a:effectLst/>
                <a:latin typeface="Roboto"/>
              </a:rPr>
              <a:t/>
            </a:r>
            <a:br>
              <a:rPr lang="pl-PL" sz="3200" dirty="0" smtClean="0">
                <a:effectLst/>
                <a:latin typeface="Roboto"/>
              </a:rPr>
            </a:br>
            <a:r>
              <a:rPr lang="de-DE" sz="3200" dirty="0">
                <a:effectLst/>
                <a:latin typeface="Roboto"/>
              </a:rPr>
              <a:t/>
            </a:r>
            <a:br>
              <a:rPr lang="de-DE" sz="3200" dirty="0">
                <a:effectLst/>
                <a:latin typeface="Roboto"/>
              </a:rPr>
            </a:br>
            <a:r>
              <a:rPr lang="de-DE" sz="3200" dirty="0" smtClean="0">
                <a:effectLst/>
                <a:latin typeface="Roboto"/>
              </a:rPr>
              <a:t>https</a:t>
            </a:r>
            <a:r>
              <a:rPr lang="de-DE" sz="3200" dirty="0">
                <a:effectLst/>
                <a:latin typeface="Roboto"/>
              </a:rPr>
              <a:t>://www.youtube.com/watch?v=vx9HWcsV9ZM</a:t>
            </a:r>
            <a:r>
              <a:rPr lang="pl-PL" sz="3200" dirty="0" smtClean="0">
                <a:effectLst/>
                <a:latin typeface="Roboto"/>
              </a:rPr>
              <a:t/>
            </a:r>
            <a:br>
              <a:rPr lang="pl-PL" sz="3200" dirty="0" smtClean="0">
                <a:effectLst/>
                <a:latin typeface="Roboto"/>
              </a:rPr>
            </a:br>
            <a:r>
              <a:rPr lang="pl-PL" sz="3200" dirty="0" smtClean="0">
                <a:effectLst/>
                <a:latin typeface="Roboto"/>
              </a:rPr>
              <a:t/>
            </a:r>
            <a:br>
              <a:rPr lang="pl-PL" sz="3200" dirty="0" smtClean="0">
                <a:effectLst/>
                <a:latin typeface="Roboto"/>
              </a:rPr>
            </a:br>
            <a:endParaRPr lang="pl-P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81534"/>
            <a:ext cx="3324771" cy="332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Dziękujemy za 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8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7976" y="548680"/>
            <a:ext cx="8721882" cy="591736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Krzysztof 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Komeda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właśc. </a:t>
            </a:r>
            <a:r>
              <a:rPr lang="pl-PL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Krzysztof Trzciński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(ur.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27 kwietnia"/>
              </a:rPr>
              <a:t> 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kwietnia 1931 w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Poznaniu zm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kwietnia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1969 w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Warszawie) 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polski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kompozytor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pianista jazzowy, 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twórca znanych na całym świecie standardów jazzowych i 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muzyki filmowej. </a:t>
            </a:r>
            <a:r>
              <a:rPr lang="pl-PL" sz="2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Pionier jazzu nowoczesnego w Polsce</a:t>
            </a:r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Jednym z bohaterów wojennego filmu &quot;Dywizjon 303&quot;, który w sierpniu wejdzie  do kin jest ostrowianin | wielkopolskie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50527" cy="45365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Mieszkał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m.in. w Częstochowie,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Wałbrzychu,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Ostrowie Wielkopolskim.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Komeda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uczęszczał do Gimnazjum Męskiego – dziś I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 w Ostrowie Wielkopolskim. 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szkole założył swój pierwszy zespół, w skład którego wchodzili uczniowie gimnazjum. Tutaj też poznał Witolda Kujawskiego, jednego z pionierów polskiego jazzu, legendarnego kontrabasistę zespołu „Melomani”, który wprowadził Komedę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 jazzu. Mieszkanie rodziny Trzcińskich mieściło się w Banku Polskim przy placu Bankowym, którego dyrektorem był ojciec Komedy – Mieczysław Trzcińs</a:t>
            </a:r>
            <a:r>
              <a:rPr lang="pl-PL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ki </a:t>
            </a:r>
            <a:r>
              <a:rPr lang="pl-PL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pl-PL" sz="2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3326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Komeda po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skończeniu szkoły średniej rozpoczął (za namową matki) studia medyczne na Akademii Medycznej w Poznaniu wybierając laryngologię, chcąc dokształcać się w dziedzinie foniatrii.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 w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czasie nauki w szkole średniej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Ostrowie Wielkopolskim jego zainteresowania krążyły wokół muzyki rozrywkowej i tanecznej. </a:t>
            </a:r>
            <a:endParaRPr lang="pl-PL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780928"/>
            <a:ext cx="580773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5985159" cy="2016224"/>
          </a:xfrm>
        </p:spPr>
        <p:txBody>
          <a:bodyPr>
            <a:noAutofit/>
          </a:bodyPr>
          <a:lstStyle/>
          <a:p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endParaRPr lang="pl-PL" sz="3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-900000">
            <a:off x="12536624" y="2134191"/>
            <a:ext cx="1132312" cy="693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Wiosną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r. wyjechał po raz pierwszy do Skandynawii. Wszystkie jego występy w sztokholmskiej „</a:t>
            </a:r>
            <a:r>
              <a:rPr lang="pl-PL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Gyllene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Cirkeln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 kopenhaskim „</a:t>
            </a:r>
            <a:r>
              <a:rPr lang="pl-PL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Jazzhus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Montmartre”, które gościły najbardziej znane gwiazdy amerykańskiego jazzu, okazały się prawdziwym sukcesem. Zainteresowanie muzyką Komedy było tak duże, że firma fonograficzna „</a:t>
            </a:r>
            <a:r>
              <a:rPr lang="pl-PL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Metronome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nagrała longplay z jego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muzyką.</a:t>
            </a:r>
            <a:endParaRPr 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06999"/>
            <a:ext cx="3816424" cy="25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101340" cy="263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8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407216" cy="7200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UPAMIĘTNIENIA</a:t>
            </a:r>
            <a:br>
              <a:rPr lang="pl-PL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Od 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1987 r. Fundacja Kultury Polskiej przyznaje nagrodę im. Krzysztofa Komedy dla młodych muzyków </a:t>
            </a:r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jazzowych</a:t>
            </a:r>
            <a:r>
              <a:rPr lang="pl-PL" sz="20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Od 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1995 r., z inicjatywy pianisty i kompozytora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Leszek Kułakowski"/>
              </a:rPr>
              <a:t>Leszka Kułakowskiego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łupsk"/>
              </a:rPr>
              <a:t>Słupsku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odbywa się festiwal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Jazz"/>
              </a:rPr>
              <a:t>jazzowy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Komeda Jazz Festival"/>
              </a:rPr>
              <a:t>Komeda Jazz </a:t>
            </a:r>
            <a:r>
              <a:rPr lang="pl-PL" sz="2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Komeda Jazz Festival"/>
              </a:rPr>
              <a:t>Festival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 ramach którego odbywa się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Międzynarodowy Konkurs Kompozytorski im. Krzysztofa Komedy (strona nie istnieje)"/>
              </a:rPr>
              <a:t>Międzynarodowy Konkurs Kompozytorski im. Krzysztofa Komedy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mający na celu promocję młodych twórców. 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Leszek Kułakowski"/>
              </a:rPr>
              <a:t>Leszek Kułakowski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jest jednocześnie pierwszym muzykiem, który zaaranżował muzykę Komedy na orkiestrę symfoniczną</a:t>
            </a:r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202122"/>
                </a:solidFill>
                <a:effectLst/>
                <a:latin typeface="Arial"/>
              </a:rPr>
              <a:t/>
            </a:r>
            <a:br>
              <a:rPr lang="pl-PL" sz="1400" dirty="0">
                <a:solidFill>
                  <a:srgbClr val="202122"/>
                </a:solidFill>
                <a:effectLst/>
                <a:latin typeface="Arial"/>
              </a:rPr>
            </a:br>
            <a:endParaRPr lang="pl-PL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66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14823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2008 roku w Poznaniu na gmachu siedziby Narodowego Banku Polskiego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(al. Marcinkowskiego 12) odsłonięto tablicą pamiątkową poświęconą Krzysztofowi Komedzie – Trzcińskiemu.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 2010 roku w Poznaniu odsłonięto pomnik Krzysztofa Komedy-Trzcińskiego.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 roku 2010 Narodowy Bank Polski wyemitował monety poświęcone kompozytorowi Krzysztofowi Komedzie w serii Polska muzyka rozrywkowa. Srebrna wersja monety została nagrodzona na międzynarodowym konkursie numizmatycznym International </a:t>
            </a:r>
            <a:r>
              <a:rPr lang="pl-PL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Vicenza </a:t>
            </a:r>
            <a:r>
              <a:rPr lang="pl-PL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Numismatica</a:t>
            </a: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specjalną nagrodą Najpiękniejsza moneta świata.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Państwowa Szkoła Muzyczna I st. w Lubaczowie oraz Autorska Szkoła Muzyki Rozrywkowej i Jazzu w Warszawie nosi imię Krzysztofa Komedy.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*Od 2012 roku w Ostrowie Wielkopolskim odbywa się Festiwal Filmowy jego imienia.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*Ostrów Wielkopolski — tablica pamiątkowa na budynku, w którym mieszkał (pl. Bankowy 1) oraz mural              z neonem przed dworcem kolejowym.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*2019–2020 cykl koncertów w całej Polsce W drodze do Hollywood. Krzysztof Komeda. 50. rocznica.</a:t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570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1099595">
            <a:off x="3921358" y="762519"/>
            <a:ext cx="5036383" cy="19971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effectLst/>
              </a:rPr>
              <a:t>Z okazji 90. rocznicy urodzin Krzysztofa Komedy Trzcińskiego w Ostrowie, na muralu przy ulicy Kolejowej został uroczyście zapalony neon.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r="13502"/>
          <a:stretch>
            <a:fillRect/>
          </a:stretch>
        </p:blipFill>
        <p:spPr bwMode="auto">
          <a:xfrm rot="900000">
            <a:off x="420745" y="1951367"/>
            <a:ext cx="5244455" cy="399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73814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563888" y="722975"/>
            <a:ext cx="468052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Tablica pamiątkowa na budynku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</a:t>
            </a:r>
            <a:b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al. Wojska Polskiego</a:t>
            </a:r>
            <a:r>
              <a:rPr lang="pl-PL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w Warszawie,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którym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 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latach 1961–1969 mieszkał artysta</a:t>
            </a:r>
          </a:p>
        </p:txBody>
      </p:sp>
      <p:pic>
        <p:nvPicPr>
          <p:cNvPr id="5124" name="Picture 4" descr="Krzysztof Komeda – Wikipedia, wolna encyk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1044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46808" y="3338865"/>
            <a:ext cx="3194080" cy="9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Tablica pamiątkowa </a:t>
            </a:r>
            <a:endParaRPr lang="pl-PL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Ostrowie  </a:t>
            </a:r>
            <a:r>
              <a:rPr 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Wielkopolskim</a:t>
            </a:r>
            <a:endParaRPr 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Należyty</Template>
  <TotalTime>11113</TotalTime>
  <Words>275</Words>
  <Application>Microsoft Office PowerPoint</Application>
  <PresentationFormat>Pokaz na ekranie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Kilter</vt:lpstr>
      <vt:lpstr>Prezentacja programu PowerPoint</vt:lpstr>
      <vt:lpstr>            Krzysztof Komeda, właśc. Krzysztof Trzciński (ur. 27 kwietnia 1931 w Poznaniu zm. 23 kwietnia 1969 w Warszawie) – polski kompozytor i pianista jazzowy, twórca znanych na całym świecie standardów jazzowych i muzyki filmowej. Pionier jazzu nowoczesnego w Polsce.</vt:lpstr>
      <vt:lpstr>       Mieszkał m.in. w Częstochowie, Wałbrzychu, Ostrowie Wielkopolskim. Komeda uczęszczał do Gimnazjum Męskiego – dziś I LO w Ostrowie Wielkopolskim.  W szkole założył swój pierwszy zespół, w skład którego wchodzili uczniowie gimnazjum. Tutaj też poznał Witolda Kujawskiego, jednego z pionierów polskiego jazzu, legendarnego kontrabasistę zespołu „Melomani”, który wprowadził Komedę w świat jazzu. Mieszkanie rodziny Trzcińskich mieściło się w Banku Polskim przy placu Bankowym, którego dyrektorem był ojciec Komedy – Mieczysław Trzciński .</vt:lpstr>
      <vt:lpstr>Prezentacja programu PowerPoint</vt:lpstr>
      <vt:lpstr>        </vt:lpstr>
      <vt:lpstr>     UPAMIĘTNIENIA * Od 1987 r. Fundacja Kultury Polskiej przyznaje nagrodę im. Krzysztofa Komedy dla młodych muzyków jazzowych.  * Od 1995 r., z inicjatywy pianisty i kompozytora Leszka Kułakowskiego, w Słupsku odbywa się festiwal jazzowy Komeda Jazz Festival, w ramach którego odbywa się Międzynarodowy Konkurs Kompozytorski im. Krzysztofa Komedy, mający na celu promocję młodych twórców. Leszek Kułakowski jest jednocześnie pierwszym muzykiem, który zaaranżował muzykę Komedy na orkiestrę symfoniczną.       </vt:lpstr>
      <vt:lpstr>Prezentacja programu PowerPoint</vt:lpstr>
      <vt:lpstr>Z okazji 90. rocznicy urodzin Krzysztofa Komedy Trzcińskiego w Ostrowie, na muralu przy ulicy Kolejowej został uroczyście zapalony neon.</vt:lpstr>
      <vt:lpstr>Prezentacja programu PowerPoint</vt:lpstr>
      <vt:lpstr>Prezentacja programu PowerPoint</vt:lpstr>
      <vt:lpstr>Krzysztof Komeda - Live In Copenhagen 1965  https://www.youtube.com/watch?v=vx9HWcsV9ZM  </vt:lpstr>
      <vt:lpstr>Dziękujemy za 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Dzień dobry Moniczko</dc:creator>
  <cp:lastModifiedBy>lenovo</cp:lastModifiedBy>
  <cp:revision>52</cp:revision>
  <dcterms:created xsi:type="dcterms:W3CDTF">2020-11-01T11:49:21Z</dcterms:created>
  <dcterms:modified xsi:type="dcterms:W3CDTF">2021-11-09T14:06:37Z</dcterms:modified>
</cp:coreProperties>
</file>